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8" r:id="rId2"/>
    <p:sldId id="265" r:id="rId3"/>
    <p:sldId id="260" r:id="rId4"/>
    <p:sldId id="259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E2E82"/>
    <a:srgbClr val="FF33CC"/>
    <a:srgbClr val="DE0000"/>
    <a:srgbClr val="4C0000"/>
    <a:srgbClr val="BC65CD"/>
    <a:srgbClr val="C0A6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32" autoAdjust="0"/>
  </p:normalViewPr>
  <p:slideViewPr>
    <p:cSldViewPr>
      <p:cViewPr varScale="1">
        <p:scale>
          <a:sx n="101" d="100"/>
          <a:sy n="101" d="100"/>
        </p:scale>
        <p:origin x="-26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0F382-589A-43D8-8587-407043EF39E2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3DBEA-A01E-4339-9DED-C3E2430CC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l Users\Документы\Мои рисунки\Образцы рисунков\Зак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27280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929718" cy="452431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 w="114300" prst="artDeco"/>
          </a:sp3d>
        </p:spPr>
        <p:txBody>
          <a:bodyPr wrap="square" lIns="91440" tIns="45720" rIns="91440" bIns="4572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Группа</a:t>
            </a:r>
          </a:p>
          <a:p>
            <a:pPr algn="ctr"/>
            <a:r>
              <a:rPr lang="ru-RU" sz="9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</a:t>
            </a:r>
            <a:r>
              <a:rPr lang="ru-RU" sz="96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ПОИСК</a:t>
            </a:r>
            <a:r>
              <a:rPr lang="ru-RU" sz="9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9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1976-1978 год</a:t>
            </a:r>
            <a:endParaRPr lang="ru-RU" sz="96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mtClean="0"/>
              <a:t>Го</a:t>
            </a:r>
            <a:endParaRPr lang="ru-RU" dirty="0"/>
          </a:p>
        </p:txBody>
      </p:sp>
      <p:pic>
        <p:nvPicPr>
          <p:cNvPr id="1026" name="Picture 2" descr="H:\Documents and Settings\Троицкая СОШ\Рабочий стол\17.09.2015\гр Поиск\группа поиск\группа поиск\Копия сканирование0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943" y="857232"/>
            <a:ext cx="5577627" cy="564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1\Рабочий стол\мои\SAM_7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группа поиск\Копия Изображение 00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428728" y="285728"/>
            <a:ext cx="2573769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4143380"/>
            <a:ext cx="8429684" cy="1989713"/>
          </a:xfrm>
          <a:prstGeom prst="flowChartPunchedTap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Щербаков Александр Константинович-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 руководитель группы «Поиск» </a:t>
            </a:r>
            <a:endParaRPr kumimoji="0" lang="ru-RU" sz="3600" b="1" i="0" u="none" strike="noStrike" normalizeH="0" baseline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ll Users\Документы\Мои рисунки\Образцы рисунков\Голубые холм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2051" name="Picture 3" descr="C:\Documents and Settings\1\Рабочий стол\группа поиск\группа поиск\Копия сканирование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14291"/>
            <a:ext cx="735811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52" name="WordArt 4" descr="Гранит"/>
          <p:cNvSpPr>
            <a:spLocks noChangeArrowheads="1" noChangeShapeType="1" noTextEdit="1"/>
          </p:cNvSpPr>
          <p:nvPr/>
        </p:nvSpPr>
        <p:spPr bwMode="auto">
          <a:xfrm>
            <a:off x="142844" y="5214950"/>
            <a:ext cx="8785641" cy="15001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fromWordArt="1">
            <a:prstTxWarp prst="textPlain">
              <a:avLst>
                <a:gd name="adj" fmla="val 4818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В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етераны и участники группы</a:t>
            </a:r>
          </a:p>
          <a:p>
            <a:pPr algn="ctr" rtl="0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«ПОИСК»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 на крыльце нашей школы.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5" name="Волна 4"/>
          <p:cNvSpPr/>
          <p:nvPr/>
        </p:nvSpPr>
        <p:spPr>
          <a:xfrm>
            <a:off x="4788024" y="476672"/>
            <a:ext cx="45719" cy="4571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Троицкая СОШ\Рабочий стол\17.09.2015\гр Поиск\группа поиск\группа поиск\Копия сканирование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4786346"/>
          </a:xfrm>
          <a:prstGeom prst="rect">
            <a:avLst/>
          </a:prstGeom>
          <a:noFill/>
        </p:spPr>
      </p:pic>
      <p:pic>
        <p:nvPicPr>
          <p:cNvPr id="2" name="Picture 2" descr="H:\Documents and Settings\Троицкая СОШ\Рабочий стол\17.09.2015\гр Поиск\логотип победы\i (2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14950"/>
            <a:ext cx="9144000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  </a:t>
            </a: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жители и гости села идут к          памятнику на митинг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Троицкая СОШ\Рабочий стол\17.09.2015\гр Поиск\логотип победы\i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H:\Documents and Settings\Троицкая СОШ\Рабочий стол\17.09.2015\гр Поиск\группа поиск\Копия Изображение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496"/>
            <a:ext cx="3942079" cy="3214709"/>
          </a:xfrm>
          <a:prstGeom prst="flowChartPunchedCard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4" descr="H:\Documents and Settings\Троицкая СОШ\Рабочий стол\17.09.2015\гр Поиск\группа поиск\группа поиск\сканирование00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85728"/>
            <a:ext cx="5500726" cy="4214842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42844" y="4572008"/>
            <a:ext cx="4857784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перроне вокзала группа «Поиск» встречает с букетами подснежников долгожданных гостей.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Троицкая СОШ\Рабочий стол\17.09.2015\гр Поиск\группа поиск\Копия (2) 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На перроне вокзала группа «Поиск»                    провожает дорогих гостей, ветеранов      войны, под музыку «Славянки»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ocuments and Settings\Троицкая СОШ\Рабочий стол\17.09.2015\гр Поиск\логотип победы\Копия i (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  <p:pic>
        <p:nvPicPr>
          <p:cNvPr id="1026" name="Picture 2" descr="H:\Documents and Settings\Троицкая СОШ\Рабочий стол\17.09.2015\гр Поиск\группа поиск\сканирование0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715140" cy="47863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H:\Documents and Settings\Троицкая СОШ\Рабочий стол\17.09.2015\гр Поиск\группа поиск\сканирование0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796394"/>
            <a:ext cx="5357818" cy="3061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16" y="-1"/>
            <a:ext cx="2084628" cy="267765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Эта фотография была подарена группе «ПОИСК»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445</TotalTime>
  <Words>83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ТРОИЦКАЯ СО        </dc:title>
  <cp:lastModifiedBy>Троицк</cp:lastModifiedBy>
  <cp:revision>55</cp:revision>
  <dcterms:modified xsi:type="dcterms:W3CDTF">2016-05-16T03:49:25Z</dcterms:modified>
</cp:coreProperties>
</file>