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57" r:id="rId4"/>
    <p:sldId id="277" r:id="rId5"/>
    <p:sldId id="280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2" r:id="rId14"/>
    <p:sldId id="269" r:id="rId15"/>
    <p:sldId id="270" r:id="rId16"/>
    <p:sldId id="271" r:id="rId17"/>
    <p:sldId id="268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EF326-BC05-43B1-9E70-3F6430EFF205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E112E-4A5E-4911-A537-D19E57D55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E112E-4A5E-4911-A537-D19E57D55C9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514353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Полеваев Степан Елизарович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429684" cy="1285884"/>
          </a:xfrm>
        </p:spPr>
        <p:txBody>
          <a:bodyPr>
            <a:normAutofit fontScale="6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Яркульская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Купинского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  <a:t>«Люди и судьбы: ИСТОРИЧЕСКИЕ ПОРТРЕТЫ ЗЕМЛЯКОВ»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786314" cy="6143644"/>
          </a:xfrm>
        </p:spPr>
        <p:txBody>
          <a:bodyPr>
            <a:normAutofit/>
          </a:bodyPr>
          <a:lstStyle/>
          <a:p>
            <a:r>
              <a:rPr lang="ru-RU" dirty="0" smtClean="0"/>
              <a:t>Для более плодотворной работы семилетнего образования было недостаточно и поэтому Степан Елизарович получает среднее образование в школе сельской молодёжи      п. Сибирский</a:t>
            </a:r>
            <a:endParaRPr lang="ru-RU" dirty="0"/>
          </a:p>
        </p:txBody>
      </p:sp>
      <p:pic>
        <p:nvPicPr>
          <p:cNvPr id="10242" name="Picture 2" descr="C:\Users\2 кабинет\Desktop\Поливаев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657" y="142852"/>
            <a:ext cx="4208499" cy="3011460"/>
          </a:xfrm>
          <a:prstGeom prst="rect">
            <a:avLst/>
          </a:prstGeom>
          <a:noFill/>
        </p:spPr>
      </p:pic>
      <p:pic>
        <p:nvPicPr>
          <p:cNvPr id="10243" name="Picture 3" descr="C:\Users\2 кабинет\Desktop\Поливаев\сканирование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087" y="3357563"/>
            <a:ext cx="4379913" cy="32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Здание почты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714876" cy="4714908"/>
          </a:xfrm>
        </p:spPr>
        <p:txBody>
          <a:bodyPr/>
          <a:lstStyle/>
          <a:p>
            <a:r>
              <a:rPr lang="ru-RU" dirty="0" smtClean="0"/>
              <a:t>Сейчас почтовое отделение находится в том же здании, что и раньше: это был двухквартирный дом, одна часть – почта, вторая – жилая, в которой и проживала семья </a:t>
            </a:r>
            <a:r>
              <a:rPr lang="ru-RU" dirty="0" err="1" smtClean="0"/>
              <a:t>Полеваевых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 descr="C:\Users\2 кабинет\Desktop\Поливаев\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3" y="928670"/>
            <a:ext cx="4324347" cy="2965015"/>
          </a:xfrm>
          <a:prstGeom prst="rect">
            <a:avLst/>
          </a:prstGeom>
          <a:noFill/>
        </p:spPr>
      </p:pic>
      <p:pic>
        <p:nvPicPr>
          <p:cNvPr id="11267" name="Picture 3" descr="C:\Users\2 кабинет\Desktop\Поливаев\сканирование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4143372" cy="28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Каждый  год работы Степана </a:t>
            </a:r>
            <a:r>
              <a:rPr lang="ru-RU" dirty="0" err="1" smtClean="0"/>
              <a:t>Елизаровича</a:t>
            </a:r>
            <a:r>
              <a:rPr lang="ru-RU" dirty="0" smtClean="0"/>
              <a:t> отмечен руководством:</a:t>
            </a:r>
          </a:p>
          <a:p>
            <a:r>
              <a:rPr lang="ru-RU" dirty="0" smtClean="0"/>
              <a:t>Благодарности</a:t>
            </a:r>
          </a:p>
          <a:p>
            <a:r>
              <a:rPr lang="ru-RU" dirty="0" smtClean="0"/>
              <a:t>«Почетные грамоты»</a:t>
            </a:r>
          </a:p>
          <a:p>
            <a:r>
              <a:rPr lang="ru-RU" dirty="0" smtClean="0"/>
              <a:t>Денежные премии</a:t>
            </a:r>
          </a:p>
          <a:p>
            <a:r>
              <a:rPr lang="ru-RU" dirty="0" smtClean="0"/>
              <a:t>Присвоение званий                                           «Ударник коммунистического труда»  «Лучший по профессии»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Награды за добросовестный труд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2 кабинет\Desktop\Поливаев\сканирование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9"/>
            <a:ext cx="6778042" cy="3571900"/>
          </a:xfrm>
          <a:prstGeom prst="rect">
            <a:avLst/>
          </a:prstGeom>
          <a:noFill/>
        </p:spPr>
      </p:pic>
      <p:pic>
        <p:nvPicPr>
          <p:cNvPr id="7" name="Picture 3" descr="C:\Users\2 кабинет\Desktop\Поливаев\сканирование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86124"/>
            <a:ext cx="521494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Награды за добросовестный труд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C:\Users\2 кабинет\Desktop\Поливаев\сканирование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6046939" cy="3857653"/>
          </a:xfrm>
          <a:prstGeom prst="rect">
            <a:avLst/>
          </a:prstGeom>
          <a:noFill/>
        </p:spPr>
      </p:pic>
      <p:pic>
        <p:nvPicPr>
          <p:cNvPr id="13315" name="Picture 3" descr="C:\Users\2 кабинет\Desktop\Поливаев\сканирование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143248"/>
            <a:ext cx="5500694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 в годы войны не осталась незамеченной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2" descr="C:\Users\2 кабинет\Desktop\Поливаев\сканирование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1501"/>
            <a:ext cx="7429552" cy="402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Трудовой стаж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Общий трудовой стаж Степана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Елизаровича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44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года</a:t>
            </a:r>
          </a:p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из них             31  год       в должности начальника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Яркульского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почтового отделения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Степан Елизарович был добросовестным работником, внимательным супругом, заботливым отцом, любящим дедушкой, хорошим другом…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" name="Picture 3" descr="C:\Users\2 кабинет\Desktop\Поливаев\сканирование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786214" cy="2740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2 кабинет\Desktop\Поливаев\сканирование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143380"/>
            <a:ext cx="4143404" cy="2606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2844" y="428625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 другом 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Данчуком</a:t>
            </a:r>
            <a:r>
              <a:rPr lang="ru-RU" dirty="0" smtClean="0">
                <a:solidFill>
                  <a:srgbClr val="0070C0"/>
                </a:solidFill>
              </a:rPr>
              <a:t> Л.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2 кабинет\Desktop\Поливаев\сканирование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143116"/>
            <a:ext cx="4377473" cy="276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1500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4214809" y="1643050"/>
            <a:ext cx="478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майские праздники с друзьями на природе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857884" y="635795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 соседкой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2 кабинет\Desktop\Полеваев Степан Елизарович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Из истории почтового отделения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214422"/>
            <a:ext cx="5543560" cy="357189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Многие годы до войны и всю Великую Отечественную войну почту на лошадях возили из г.Купино. В военные годы почтальонами работали </a:t>
            </a:r>
            <a:r>
              <a:rPr lang="ru-RU" dirty="0" err="1" smtClean="0"/>
              <a:t>Бучельников</a:t>
            </a:r>
            <a:r>
              <a:rPr lang="ru-RU" dirty="0" smtClean="0"/>
              <a:t> М. и Шабанова Клавдия Ивановна ( в девичестве Кошелева).</a:t>
            </a:r>
          </a:p>
          <a:p>
            <a:r>
              <a:rPr lang="ru-RU" dirty="0" smtClean="0"/>
              <a:t> После войны до 1963 года в почтовом отделении  работала Клавдия Ивановна вместе со своим мужем Шабановым Николаем Даниловичем.</a:t>
            </a:r>
          </a:p>
          <a:p>
            <a:r>
              <a:rPr lang="ru-RU" dirty="0" smtClean="0"/>
              <a:t> С 1963 года до 1987 года – супруги </a:t>
            </a:r>
            <a:r>
              <a:rPr lang="ru-RU" dirty="0" err="1" smtClean="0"/>
              <a:t>Полеваевы</a:t>
            </a:r>
            <a:r>
              <a:rPr lang="ru-RU" dirty="0" smtClean="0"/>
              <a:t> Степан Елизарович и Валентина Ивановна.</a:t>
            </a:r>
            <a:endParaRPr lang="ru-RU" dirty="0"/>
          </a:p>
        </p:txBody>
      </p:sp>
      <p:pic>
        <p:nvPicPr>
          <p:cNvPr id="1026" name="Picture 2" descr="C:\Users\2 кабинет\Desktop\Поливаев\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2139950" cy="3071834"/>
          </a:xfrm>
          <a:prstGeom prst="rect">
            <a:avLst/>
          </a:prstGeom>
          <a:noFill/>
        </p:spPr>
      </p:pic>
      <p:pic>
        <p:nvPicPr>
          <p:cNvPr id="1027" name="Picture 3" descr="C:\Users\2 кабинет\Desktop\Поливаев\сканирование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621351"/>
            <a:ext cx="3491684" cy="2147784"/>
          </a:xfrm>
          <a:prstGeom prst="rect">
            <a:avLst/>
          </a:prstGeom>
          <a:noFill/>
        </p:spPr>
      </p:pic>
      <p:pic>
        <p:nvPicPr>
          <p:cNvPr id="4" name="Picture 2" descr="C:\Users\2 кабинет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318894"/>
            <a:ext cx="3500430" cy="2539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Полеваев Степан Елизарович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43444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29 августа 1927 года в деревне Блюдце Чановского района. До армии работал в посёлке Чистоозёрное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2 кабинет\Desktop\Поливаев\к.jpg"/>
          <p:cNvPicPr>
            <a:picLocks noChangeAspect="1" noChangeArrowheads="1"/>
          </p:cNvPicPr>
          <p:nvPr/>
        </p:nvPicPr>
        <p:blipFill>
          <a:blip r:embed="rId2" cstate="print"/>
          <a:srcRect r="7873" b="18016"/>
          <a:stretch>
            <a:fillRect/>
          </a:stretch>
        </p:blipFill>
        <p:spPr bwMode="auto">
          <a:xfrm>
            <a:off x="6215074" y="1428735"/>
            <a:ext cx="2571768" cy="356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 Поиски призвания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Слесарь в </a:t>
            </a:r>
            <a:r>
              <a:rPr lang="ru-RU" dirty="0" err="1" smtClean="0">
                <a:solidFill>
                  <a:srgbClr val="0070C0"/>
                </a:solidFill>
              </a:rPr>
              <a:t>Юдинской</a:t>
            </a:r>
            <a:r>
              <a:rPr lang="ru-RU" dirty="0" smtClean="0">
                <a:solidFill>
                  <a:srgbClr val="0070C0"/>
                </a:solidFill>
              </a:rPr>
              <a:t> ММКР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Рабочий на нефтебазе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Подручный сталевара в литейном цехе </a:t>
            </a:r>
            <a:r>
              <a:rPr lang="ru-RU" dirty="0" err="1" smtClean="0">
                <a:solidFill>
                  <a:srgbClr val="0070C0"/>
                </a:solidFill>
              </a:rPr>
              <a:t>Тагильского</a:t>
            </a:r>
            <a:r>
              <a:rPr lang="ru-RU" dirty="0" smtClean="0">
                <a:solidFill>
                  <a:srgbClr val="0070C0"/>
                </a:solidFill>
              </a:rPr>
              <a:t> металлургического завода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Старший оцинковщик в цехе оцинкованной посуды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Подручный токаря в прокатном цехе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Кочегар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Сопровождающий в конторе связи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Годы войны – работа в тылу</a:t>
            </a:r>
            <a:endParaRPr lang="ru-RU" sz="48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9" name="Picture 3" descr="C:\Users\2 кабинет\Desktop\Поливаев\сканирование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28763"/>
            <a:ext cx="8286808" cy="490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Служба в армии</a:t>
            </a:r>
            <a:endParaRPr lang="ru-RU" sz="5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ru-RU" dirty="0" smtClean="0"/>
              <a:t>Службу проходил на Камчатке в течение 5 лет.</a:t>
            </a:r>
            <a:endParaRPr lang="ru-RU" dirty="0"/>
          </a:p>
        </p:txBody>
      </p:sp>
      <p:pic>
        <p:nvPicPr>
          <p:cNvPr id="5123" name="Picture 3" descr="C:\Users\2 кабинет\Desktop\Поливаев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14422"/>
            <a:ext cx="3095625" cy="445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1952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4714908" cy="2357454"/>
          </a:xfrm>
        </p:spPr>
        <p:txBody>
          <a:bodyPr/>
          <a:lstStyle/>
          <a:p>
            <a:r>
              <a:rPr lang="ru-RU" dirty="0" smtClean="0"/>
              <a:t>Встретил свою любовь -  Валентину Ивановну     в посёлке Чистоозёрное </a:t>
            </a:r>
            <a:endParaRPr lang="ru-RU" dirty="0"/>
          </a:p>
        </p:txBody>
      </p:sp>
      <p:pic>
        <p:nvPicPr>
          <p:cNvPr id="6146" name="Picture 2" descr="C:\Users\2 кабинет\Desktop\Поливаев\сканирование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5"/>
            <a:ext cx="4287837" cy="3286148"/>
          </a:xfrm>
          <a:prstGeom prst="rect">
            <a:avLst/>
          </a:prstGeom>
          <a:noFill/>
        </p:spPr>
      </p:pic>
      <p:pic>
        <p:nvPicPr>
          <p:cNvPr id="6147" name="Picture 3" descr="C:\Users\2 кабинет\Desktop\Поливаев\сканирование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3191256" cy="424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2 кабинет\Desktop\Поливаев\сканирование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595937" cy="3594100"/>
          </a:xfrm>
          <a:prstGeom prst="rect">
            <a:avLst/>
          </a:prstGeom>
          <a:noFill/>
        </p:spPr>
      </p:pic>
      <p:pic>
        <p:nvPicPr>
          <p:cNvPr id="7171" name="Picture 3" descr="C:\Users\2 кабинет\Desktop\Поливаев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42852"/>
            <a:ext cx="2786049" cy="4001700"/>
          </a:xfrm>
          <a:prstGeom prst="rect">
            <a:avLst/>
          </a:prstGeom>
          <a:noFill/>
        </p:spPr>
      </p:pic>
      <p:pic>
        <p:nvPicPr>
          <p:cNvPr id="7172" name="Picture 4" descr="C:\Users\2 кабинет\Desktop\Поливаев\сканирование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86256"/>
            <a:ext cx="3357554" cy="2417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286256"/>
            <a:ext cx="4286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браке прожили 43 года, воспитали 4 детей: сына Владимира, дочерей Галину, Татьяну и Светлану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857884" cy="466881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мае 1963 года был переведён из Чистоозёрного отделения связи в Яркульское начальником почты. В то время отделение связи включало в себя сберкассу и переговорный пункт. Кроме начальника почты были кассир, оператор и 4 почтальона: 2 в </a:t>
            </a:r>
            <a:r>
              <a:rPr lang="ru-RU" dirty="0" err="1" smtClean="0"/>
              <a:t>Яркуле</a:t>
            </a:r>
            <a:r>
              <a:rPr lang="ru-RU" dirty="0" smtClean="0"/>
              <a:t>, по 1 в </a:t>
            </a:r>
            <a:r>
              <a:rPr lang="ru-RU" dirty="0" err="1" smtClean="0"/>
              <a:t>Тюменке</a:t>
            </a:r>
            <a:r>
              <a:rPr lang="ru-RU" dirty="0" smtClean="0"/>
              <a:t> и Дружинино  </a:t>
            </a:r>
            <a:endParaRPr lang="ru-RU" dirty="0"/>
          </a:p>
        </p:txBody>
      </p:sp>
      <p:pic>
        <p:nvPicPr>
          <p:cNvPr id="8194" name="Picture 2" descr="C:\Users\2 кабинет\Desktop\Поливаев\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66"/>
            <a:ext cx="2139950" cy="3346450"/>
          </a:xfrm>
          <a:prstGeom prst="rect">
            <a:avLst/>
          </a:prstGeom>
          <a:noFill/>
        </p:spPr>
      </p:pic>
      <p:pic>
        <p:nvPicPr>
          <p:cNvPr id="8195" name="Picture 3" descr="C:\Users\2 кабинет\Desktop\Поливаев\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71942"/>
            <a:ext cx="3959225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383</Words>
  <Application>Microsoft Office PowerPoint</Application>
  <PresentationFormat>Экран (4:3)</PresentationFormat>
  <Paragraphs>44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Полеваев Степан Елизарович </vt:lpstr>
      <vt:lpstr>Из истории почтового отделения</vt:lpstr>
      <vt:lpstr>Полеваев Степан Елизарович</vt:lpstr>
      <vt:lpstr> Поиски призвания</vt:lpstr>
      <vt:lpstr>Годы войны – работа в тылу</vt:lpstr>
      <vt:lpstr>Служба в армии</vt:lpstr>
      <vt:lpstr>1952 год</vt:lpstr>
      <vt:lpstr>Слайд 8</vt:lpstr>
      <vt:lpstr>Слайд 9</vt:lpstr>
      <vt:lpstr>Слайд 10</vt:lpstr>
      <vt:lpstr>Здание почты</vt:lpstr>
      <vt:lpstr>Слайд 12</vt:lpstr>
      <vt:lpstr>Награды за добросовестный труд</vt:lpstr>
      <vt:lpstr>Награды за добросовестный труд</vt:lpstr>
      <vt:lpstr>Работа в годы войны не осталась незамеченной</vt:lpstr>
      <vt:lpstr>Трудовой стаж</vt:lpstr>
      <vt:lpstr>Степан Елизарович был добросовестным работником, внимательным супругом, заботливым отцом, любящим дедушкой, хорошим другом…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коллективных проектов « Люди и судьбы » ( исторические портреты земляков )    « Яркульское почтовое отделение связи » Полеваев Степан Елизарович </dc:title>
  <dc:creator>2 кабинет</dc:creator>
  <cp:lastModifiedBy>никита</cp:lastModifiedBy>
  <cp:revision>34</cp:revision>
  <dcterms:created xsi:type="dcterms:W3CDTF">2018-04-04T07:50:38Z</dcterms:created>
  <dcterms:modified xsi:type="dcterms:W3CDTF">2019-03-08T16:53:40Z</dcterms:modified>
</cp:coreProperties>
</file>