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70" r:id="rId4"/>
    <p:sldId id="271" r:id="rId5"/>
    <p:sldId id="275" r:id="rId6"/>
    <p:sldId id="274" r:id="rId7"/>
    <p:sldId id="261" r:id="rId8"/>
    <p:sldId id="257" r:id="rId9"/>
    <p:sldId id="276" r:id="rId10"/>
    <p:sldId id="272" r:id="rId11"/>
    <p:sldId id="277" r:id="rId12"/>
    <p:sldId id="278" r:id="rId13"/>
    <p:sldId id="279" r:id="rId14"/>
    <p:sldId id="268" r:id="rId15"/>
    <p:sldId id="288" r:id="rId16"/>
    <p:sldId id="267" r:id="rId17"/>
    <p:sldId id="281" r:id="rId18"/>
    <p:sldId id="283" r:id="rId19"/>
    <p:sldId id="282" r:id="rId20"/>
    <p:sldId id="284" r:id="rId21"/>
    <p:sldId id="285" r:id="rId22"/>
    <p:sldId id="263" r:id="rId23"/>
    <p:sldId id="264" r:id="rId24"/>
    <p:sldId id="265" r:id="rId25"/>
    <p:sldId id="287" r:id="rId26"/>
    <p:sldId id="286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684" y="-16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EFA4B-4064-4015-9481-2BDF01321EEC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FDF6-5328-4DEA-A8AC-C6536CD42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A3BC-3A63-414E-BA9E-664A20029B2A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A2E9-9532-46C8-9A6F-85D3840C47A6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B0-E838-4352-B3F6-FC9C094B4C3C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A07-AE02-4989-846A-D9251C5ADBA7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F71C-E2FA-44BA-9DD5-AD1112E92FF2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190-9850-4C3B-9DD7-DE36992CD04C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01B-A1DD-4ED9-A6F8-D566611B338C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F14B-2F54-44F9-9D85-8F1E578ABF73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657-9FE9-4612-9115-74BAEE80FC5D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562-9246-4B18-B28D-0BBEC56E51A0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0F5A-ED82-4947-9907-E493449DE157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79D3-A7E4-4DBB-820F-48414114A1EE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8A23-D658-456F-83D7-6E4F87C62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092;&#1086;&#1090;&#1082;&#1080;%20&#1072;&#1091;&#1083;/&#1050;&#1072;&#1088;&#1090;&#1072;%20&#1089;&#1077;&#1083;&#1072;%20(1).ppt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Исчезнувший  аул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Алыбай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00702"/>
            <a:ext cx="6400800" cy="10382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Абетов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Чебаксаров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Максим обучающиеся 9 класса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Абетова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К.Т. учитель географии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Морозовская средняя общеобразовательная школа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Карасукского района Новосибирская область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96430"/>
            <a:ext cx="7929618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6215082"/>
            <a:ext cx="6199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Тезекбаев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Тлеубай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Жангабылович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внуком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Азаматом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891" t="30292" r="7921"/>
          <a:stretch>
            <a:fillRect/>
          </a:stretch>
        </p:blipFill>
        <p:spPr bwMode="auto">
          <a:xfrm>
            <a:off x="2246996" y="357166"/>
            <a:ext cx="53253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6143644"/>
            <a:ext cx="4445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Тезекбаева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Гульбаршин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Тасболатовна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8056" t="49805" r="61914" b="24804"/>
          <a:stretch>
            <a:fillRect/>
          </a:stretch>
        </p:blipFill>
        <p:spPr bwMode="auto">
          <a:xfrm>
            <a:off x="857224" y="785794"/>
            <a:ext cx="732239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6000768"/>
            <a:ext cx="7815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Тезекбаевы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Нурмухамбет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Каламкас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Фото сделано в клубе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п.Алыбай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ауле была  начальная  школа, она находилась в небольшом  здании. Было всего две комнаты, в одной из которых стояла печь.  Учителя сами отапливали школу, сами ее мазали, белили, заготавливали дрова. Учились до 4 класса,  позже до 3 класса.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17032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50- 60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учителем была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Шафиева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70-е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учителя приезжали с Карасука, это:  Ольга Владимировна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Коланда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Жумартова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Хамитовна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8001056" cy="45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05342"/>
            <a:ext cx="8715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коллективизации образовались совхозы и колхозы. Названия совхоза  менялись в довоенный период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Джесталап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 затем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Сталина» (центральная усадьба в п.Александровка), «Маяк Ильича»(центральная усадьба  с.Михайловка). В 1965 году произошла реорганизация в совхоз, который несколько раз менял название: «Мясной», «Карасукский»,   «Российский», «Александровский». Происходило укрупнение хозяйства за счет присоединения малых поселков Стеклянного,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Жанакурлыса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Джесталапа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«Александровский» являлся центральной усадьбой.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610" r="8793"/>
          <a:stretch>
            <a:fillRect/>
          </a:stretch>
        </p:blipFill>
        <p:spPr bwMode="auto">
          <a:xfrm>
            <a:off x="1214415" y="0"/>
            <a:ext cx="63353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714480" y="4429132"/>
            <a:ext cx="1857388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643570" y="3643314"/>
            <a:ext cx="1857388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20230" r="-25" b="13524"/>
          <a:stretch>
            <a:fillRect/>
          </a:stretch>
        </p:blipFill>
        <p:spPr bwMode="auto">
          <a:xfrm>
            <a:off x="2285984" y="285728"/>
            <a:ext cx="442912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715404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Бывшие жители: Хисматуллина(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Кабулова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Бактыгуль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Юсупова Анна Васильевна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000660" cy="66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66" cy="6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64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Мы, работая над  темой исследования, собрали  по крупицам материал, были изучены архивные данные,  организованы встречи с жителями, выяснили точное местоположение  аула и  составили   план.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 этой карте мы попытались восстановить  расположение домой,  места социального значения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528"/>
          <a:stretch>
            <a:fillRect/>
          </a:stretch>
        </p:blipFill>
        <p:spPr bwMode="auto">
          <a:xfrm rot="10800000">
            <a:off x="2428860" y="0"/>
            <a:ext cx="451281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5000" b="32673"/>
          <a:stretch>
            <a:fillRect/>
          </a:stretch>
        </p:blipFill>
        <p:spPr bwMode="auto">
          <a:xfrm>
            <a:off x="2357422" y="0"/>
            <a:ext cx="48114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3824" b="50199"/>
          <a:stretch>
            <a:fillRect/>
          </a:stretch>
        </p:blipFill>
        <p:spPr bwMode="auto">
          <a:xfrm>
            <a:off x="1571604" y="0"/>
            <a:ext cx="56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pres?slideindex=1&amp;slidetitle="/>
          </p:cNvPr>
          <p:cNvSpPr/>
          <p:nvPr/>
        </p:nvSpPr>
        <p:spPr>
          <a:xfrm>
            <a:off x="1331640" y="1196752"/>
            <a:ext cx="6696744" cy="41044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Карта поселения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919008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Каждое поселение, исчезнувшее с карты и оставившая после себя только одно название, это всегда чья-то родина, чье-то детство, юность, частичка чьей-то души.  Деревни могут исчезнуть с географических карт, но из памяти людей, которые там жили, они не исчезнут никогда!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429420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791" r="22068" b="15575"/>
          <a:stretch>
            <a:fillRect/>
          </a:stretch>
        </p:blipFill>
        <p:spPr bwMode="auto">
          <a:xfrm>
            <a:off x="785786" y="0"/>
            <a:ext cx="785818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429264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восстановление памяти об исчезнувшем населенном пункте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Алыбай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417861"/>
            <a:ext cx="850115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зучить имеющиеся по данной теме материалы в Краеведческом  музее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Карасука,  архивные записи,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сети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 точное месторасположение аула, занятия жителей, причины исчезновения аула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стречи с бывшими жителями деревни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материалы встреч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654596"/>
            <a:ext cx="8429684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исчезнувшие  поселения с нашей земли и           географических карт.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аул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Алыбай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разных исторических этапах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2415124"/>
            <a:ext cx="87868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заключается в том, что собранные материалы расширяют наши представления о быте, укладе жизни наших  предков. Работа может быть использована на уроках истории, уроках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краеведения – изучения истории и географии родного края.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архивных данных, беседы с бывшими жителями, запись воспоминаний, сбор фотографий, интервью, экскурсия на место деревни.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Перспективы: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работу по дальнейшему сбору информации краеведческого материала,  дополнить оформленную работу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64399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ктуальность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данной исследовательской работы не вызывает сомнения.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гражданин должен знать историю своей малой родины, преумножать её богатства, заботиться о её будущем. Без прошлого нет настоящего, без настоящего нет будущего.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стория казахов в Сибири – Это Сибирь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12480" cy="532859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5436" cy="66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Новосибирской области в двадцатом столетии было 80 казахских аулов, многие из них созданы в дореволюционный период.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настоящее время из этого числа  существуют   три  аула в Карасукском районе нашей области — это аул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Карасарт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основан в 1764 году, аул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Нижнебаяновский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основанный в 1826 году  и  аул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Токпан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1809г, а остальные канули в века.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Изучая  историю  образования  поселок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Алыбай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мы    выяснили, что он был образован в 1901 г. Это зафиксировано в  Списках населенных мест Сибирского края.  Поселение называли по разному поселок, село, аул. Название  связано с именем первого жителя.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l="26367" t="10742" r="6250" b="3320"/>
          <a:stretch>
            <a:fillRect/>
          </a:stretch>
        </p:blipFill>
        <p:spPr bwMode="auto">
          <a:xfrm>
            <a:off x="0" y="0"/>
            <a:ext cx="7169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l="35156" t="10742" r="16504" b="11133"/>
          <a:stretch>
            <a:fillRect/>
          </a:stretch>
        </p:blipFill>
        <p:spPr bwMode="auto">
          <a:xfrm>
            <a:off x="5673024" y="0"/>
            <a:ext cx="3418289" cy="414338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35156" t="20508" r="3320" b="8203"/>
          <a:stretch>
            <a:fillRect/>
          </a:stretch>
        </p:blipFill>
        <p:spPr bwMode="auto">
          <a:xfrm>
            <a:off x="581285" y="0"/>
            <a:ext cx="78913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796"/>
          <a:stretch>
            <a:fillRect/>
          </a:stretch>
        </p:blipFill>
        <p:spPr bwMode="auto">
          <a:xfrm>
            <a:off x="0" y="1857363"/>
            <a:ext cx="9151704" cy="292895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A23-D658-456F-83D7-6E4F87C628B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642</Words>
  <Application>Microsoft Office PowerPoint</Application>
  <PresentationFormat>Экран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Исследовательская работа тема: Исчезнувший  аул  Алыбай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Бывшие жители: Хисматуллина(Кабулова) Бактыгуль,                                               Юсупова Анна Васильевна </vt:lpstr>
      <vt:lpstr>Слайд 18</vt:lpstr>
      <vt:lpstr>Слайд 19</vt:lpstr>
      <vt:lpstr>Слайд 20</vt:lpstr>
      <vt:lpstr>Выводы: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170</cp:revision>
  <dcterms:created xsi:type="dcterms:W3CDTF">2022-03-07T15:52:38Z</dcterms:created>
  <dcterms:modified xsi:type="dcterms:W3CDTF">2022-12-05T04:16:55Z</dcterms:modified>
</cp:coreProperties>
</file>